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1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3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0254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23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76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26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91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7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8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3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70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3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7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4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8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8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4B0C1C9-B13B-484C-8495-FE25072F618A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8C606-B699-42E9-BC9F-B2842BEF3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949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0739E-2FF4-2A5F-F52B-DC0C6B9F1D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o-RO" dirty="0">
                <a:solidFill>
                  <a:srgbClr val="FF0000"/>
                </a:solidFill>
              </a:rPr>
              <a:t>FOOD IDIOMS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32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BDD95-5F54-94E9-7B9A-FEDC79289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Fishy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suspicious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93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787B-6C80-3C88-F41B-5529A1335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have a bun in the oven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be pregnant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790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3135B-7D9D-C247-D927-12D055CDA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Cheesy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cheap and of low quality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171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83F17-30F8-C416-BE19-506387E68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367" y="167572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spill the beans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reveal a secret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884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E5C7D-A926-F508-73A8-B5F4DBE6A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bite off more than one can chew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take more work or a bigger task than one can handle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868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652E2-866F-F43D-38DA-2C814494B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be a hard/ bitter pill to swallow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be in a difficult or unpleasant fact or situation that has to be accepted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632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9C8C0-7362-9EFF-6289-764799D14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walk on eggshells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be very careful not to offend or upset someone  </a:t>
            </a:r>
          </a:p>
          <a:p>
            <a:pPr marL="0" indent="0" algn="ctr">
              <a:buNone/>
            </a:pP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23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96085-127E-CA3A-B3FA-3B7A66423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8101" y="161576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That’s bananas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that’s crazy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060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96700-A99A-9552-57D9-48DA7CB0A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534" y="154081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bring home the bacon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supply material support, to earn the money that is needed to live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29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D07AA-2F4B-47C5-9468-EFCC1D2FB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be one’s cup of tea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be one’s chosen or preferred thing, task, company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855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06985-6162-03B5-C6D0-364479CD4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big cheese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the person who holds the most power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07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C094-0036-3838-98D8-47023FDC0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be in a pickle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be in a difficult situation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608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4E8C4-CC79-C600-3873-E0637B237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have a lot on one’s plate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have a lot of work to do or a lot of things to deal with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1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4297C-7CC2-6E09-5CBD-719186237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be an apple polisher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 to try to gain something, become popular by praising or helping someone else without being sincere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61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9D3863-D566-1AF0-B6D9-15AE3088D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377" y="1540787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butter up</a:t>
            </a:r>
            <a:r>
              <a:rPr lang="en-US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to flatter or praise someone as a means of gaining their help or support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831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</TotalTime>
  <Words>225</Words>
  <Application>Microsoft Office PowerPoint</Application>
  <PresentationFormat>Widescreen</PresentationFormat>
  <Paragraphs>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Ion</vt:lpstr>
      <vt:lpstr>FOOD IDIOMS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IDIOMS </dc:title>
  <dc:creator>user</dc:creator>
  <cp:lastModifiedBy>user</cp:lastModifiedBy>
  <cp:revision>1</cp:revision>
  <dcterms:created xsi:type="dcterms:W3CDTF">2022-11-21T18:35:16Z</dcterms:created>
  <dcterms:modified xsi:type="dcterms:W3CDTF">2022-11-21T18:48:17Z</dcterms:modified>
</cp:coreProperties>
</file>